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500" r:id="rId2"/>
    <p:sldId id="549" r:id="rId3"/>
    <p:sldId id="543" r:id="rId4"/>
    <p:sldId id="544" r:id="rId5"/>
    <p:sldId id="545" r:id="rId6"/>
    <p:sldId id="546" r:id="rId7"/>
    <p:sldId id="547" r:id="rId8"/>
    <p:sldId id="548" r:id="rId9"/>
    <p:sldId id="542" r:id="rId10"/>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2" autoAdjust="0"/>
    <p:restoredTop sz="94660"/>
  </p:normalViewPr>
  <p:slideViewPr>
    <p:cSldViewPr snapToGrid="0" showGuides="1">
      <p:cViewPr>
        <p:scale>
          <a:sx n="75" d="100"/>
          <a:sy n="75" d="100"/>
        </p:scale>
        <p:origin x="-354" y="-78"/>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8/4/2019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Leaven of</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the Pharisees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287232"/>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Then understood they how that He bade them not beware of the leaven of bread, but of the doctrine of the Pharisees and of the Sadducees.”</a:t>
            </a:r>
            <a:r>
              <a:rPr lang="en-US" altLang="en-US" sz="3000" b="1" dirty="0" smtClean="0">
                <a:solidFill>
                  <a:srgbClr val="002060"/>
                </a:solidFill>
                <a:latin typeface="Arial" panose="020B0604020202020204" pitchFamily="34" charset="0"/>
                <a:sym typeface="SimSun" panose="02010600030101010101" pitchFamily="2" charset="-122"/>
              </a:rPr>
              <a:t>―Matthew 16:12</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131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16:5-11</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6024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Mark 8:15; Luke 12:1</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Beware of Vain Worship</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3507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Howbeit in vain do they worship me, teaching for doctrines the commandments of men.”</a:t>
            </a:r>
            <a:r>
              <a:rPr lang="en-US" altLang="en-US" sz="3000" b="1" dirty="0" smtClean="0">
                <a:solidFill>
                  <a:srgbClr val="002060"/>
                </a:solidFill>
                <a:latin typeface="Arial" panose="020B0604020202020204" pitchFamily="34" charset="0"/>
                <a:sym typeface="SimSun" panose="02010600030101010101" pitchFamily="2" charset="-122"/>
              </a:rPr>
              <a:t>―Mark 7:7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1861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Mark 7:6</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437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Mark 7:8-9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Beware of Saying</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without Doing</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414232"/>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they bind heavy burdens and grievous to be borne, and lay them on men’s shoulders; but they themselves will not move them with one of their fingers</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―Matthew 23:4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131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23:2-3</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Beware of</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Hypocritical Judging</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538" y="3515832"/>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Then drew near unto Him all the publicans and sinners for to hear Him. And the Pharisees and scribes murmured, saying, This man receiveth sinners, and eateth with them</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―Luke 15:1-2</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414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Luke 7:39-47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Beware of</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Self-righteousness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538" y="3515832"/>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Then answered them the Pharisees, Are ye also deceived? Have any of the rulers or of the Pharisees believed on Him? But this people who knoweth not the law are cursed</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―Joh</a:t>
            </a:r>
            <a:r>
              <a:rPr lang="en-US" altLang="en-US" sz="3000" b="1" dirty="0" smtClean="0">
                <a:solidFill>
                  <a:srgbClr val="002060"/>
                </a:solidFill>
                <a:latin typeface="Arial" panose="020B0604020202020204" pitchFamily="34" charset="0"/>
                <a:sym typeface="SimSun" panose="02010600030101010101" pitchFamily="2" charset="-122"/>
              </a:rPr>
              <a:t>n 7:47-49</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414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Luke 18:9-14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Beware of Seeking Preeminence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334732"/>
            <a:ext cx="8135937"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all their works they do for to be seen of men: they make broad their phylacteries, and enlarge the borders of their garments, And love the uppermost rooms at feasts, and the chief seats in th</a:t>
            </a:r>
            <a:r>
              <a:rPr lang="en-US" altLang="en-US" sz="3000" b="1" i="1" dirty="0" smtClean="0">
                <a:solidFill>
                  <a:srgbClr val="002060"/>
                </a:solidFill>
                <a:latin typeface="Arial" panose="020B0604020202020204" pitchFamily="34" charset="0"/>
                <a:sym typeface="SimSun" panose="02010600030101010101" pitchFamily="2" charset="-122"/>
              </a:rPr>
              <a:t>e synagogues, And greetings in the markets, and to be called of men, Rabbi, Rabbi</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―Matthew 23:5-7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9326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23:8-12</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Beware of</a:t>
            </a:r>
            <a:r>
              <a:rPr lang="en-US" altLang="en-US" sz="5500" b="1" dirty="0" smtClean="0">
                <a:latin typeface="Arial" panose="020B0604020202020204" pitchFamily="34" charset="0"/>
                <a:sym typeface="SimSun" panose="02010600030101010101" pitchFamily="2" charset="-122"/>
              </a:rPr>
              <a:t> </a:t>
            </a:r>
            <a:r>
              <a:rPr lang="en-US" altLang="en-US" sz="5500" b="1" dirty="0" smtClean="0">
                <a:latin typeface="Arial" panose="020B0604020202020204" pitchFamily="34" charset="0"/>
                <a:sym typeface="SimSun" panose="02010600030101010101" pitchFamily="2" charset="-122"/>
              </a:rPr>
              <a:t>Covetousness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538" y="36682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the Pharisees also, who were covetous, heard all these things: and they derided Him</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―Luke 16:14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414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23:14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Beware of Insincerity</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258532"/>
            <a:ext cx="8135937" cy="286232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[Jesus] said unto [the Pharisees], Ye are they which justify yourselves before men; but God knoweth your hearts: for that which is highly esteemed among men is abomination in th</a:t>
            </a:r>
            <a:r>
              <a:rPr lang="en-US" altLang="en-US" sz="3000" b="1" i="1" dirty="0" smtClean="0">
                <a:solidFill>
                  <a:srgbClr val="002060"/>
                </a:solidFill>
                <a:latin typeface="Arial" panose="020B0604020202020204" pitchFamily="34" charset="0"/>
                <a:sym typeface="SimSun" panose="02010600030101010101" pitchFamily="2" charset="-122"/>
              </a:rPr>
              <a:t>e sight of God</a:t>
            </a:r>
            <a:r>
              <a:rPr lang="en-US" altLang="en-US" sz="3000" b="1" i="1" dirty="0" smtClean="0">
                <a:solidFill>
                  <a:srgbClr val="002060"/>
                </a:solidFill>
                <a:latin typeface="Arial" panose="020B0604020202020204" pitchFamily="34" charset="0"/>
                <a:sym typeface="SimSun" panose="02010600030101010101" pitchFamily="2" charset="-122"/>
              </a:rPr>
              <a:t>.”</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―Luke 16:15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6405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23:25-28</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Leaven of</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the Pharisees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66892"/>
            <a:ext cx="8228638" cy="240065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I say unto you, That except your righteousness shall exceed the righteousness of the scribes and Pharisees, ye shall in no case enter into the kingdom of heaven.” </a:t>
            </a:r>
            <a:r>
              <a:rPr lang="en-US" altLang="en-US" sz="3000" b="1" dirty="0" smtClean="0">
                <a:solidFill>
                  <a:srgbClr val="002060"/>
                </a:solidFill>
                <a:latin typeface="Arial" panose="020B0604020202020204" pitchFamily="34" charset="0"/>
                <a:sym typeface="SimSun" panose="02010600030101010101" pitchFamily="2" charset="-122"/>
              </a:rPr>
              <a:t>―Matthew 5:20</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592</TotalTime>
  <Words>372</Words>
  <Application>Microsoft Office PowerPoint</Application>
  <PresentationFormat>Letter Paper (8.5x11 in)</PresentationFormat>
  <Paragraphs>28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The Leaven of the Pharisees</vt:lpstr>
      <vt:lpstr>Beware of Vain Worship</vt:lpstr>
      <vt:lpstr>Beware of Saying without Doing</vt:lpstr>
      <vt:lpstr>Beware of Hypocritical Judging</vt:lpstr>
      <vt:lpstr>Beware of Self-righteousness</vt:lpstr>
      <vt:lpstr>Beware of Seeking Preeminence</vt:lpstr>
      <vt:lpstr>Beware of Covetousness</vt:lpstr>
      <vt:lpstr>Beware of Insincerity</vt:lpstr>
      <vt:lpstr>The Leaven of the Pharisees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Leaven of the Pharisees</dc:title>
  <dc:creator>Michael Hickox</dc:creator>
  <cp:lastModifiedBy>David Hickox</cp:lastModifiedBy>
  <cp:revision>488</cp:revision>
  <dcterms:created xsi:type="dcterms:W3CDTF">2016-06-11T23:13:00Z</dcterms:created>
  <dcterms:modified xsi:type="dcterms:W3CDTF">2019-08-04T19:30:27Z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