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500" r:id="rId2"/>
    <p:sldId id="543" r:id="rId3"/>
    <p:sldId id="544" r:id="rId4"/>
    <p:sldId id="550" r:id="rId5"/>
    <p:sldId id="549" r:id="rId6"/>
    <p:sldId id="551" r:id="rId7"/>
    <p:sldId id="552" r:id="rId8"/>
    <p:sldId id="546" r:id="rId9"/>
    <p:sldId id="553" r:id="rId10"/>
    <p:sldId id="554" r:id="rId11"/>
  </p:sldIdLst>
  <p:sldSz cx="9144000" cy="6858000" type="letter"/>
  <p:notesSz cx="6858000" cy="9144000"/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2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-354" y="-78"/>
      </p:cViewPr>
      <p:guideLst>
        <p:guide orient="horz" pos="2176"/>
        <p:guide pos="28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7213" cy="78027213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auto"/>
            <a:endParaRPr lang="en-US" strike="noStrike" noProof="1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auto"/>
            <a:fld id="{3EFD42F7-718C-4B98-AAEC-167E6DDD60A7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8/18/2019</a:t>
            </a:fld>
            <a:endParaRPr lang="en-US" strike="noStrike" noProof="1"/>
          </a:p>
        </p:txBody>
      </p:sp>
      <p:sp>
        <p:nvSpPr>
          <p:cNvPr id="2052" name="Slide Image Placeholder 3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53" name="Notes Placeholder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r>
              <a:rPr lang="en-US" altLang="en-US"/>
              <a:t>Click to edit Master text styles</a:t>
            </a:r>
          </a:p>
          <a:p>
            <a:pPr lvl="1" indent="0"/>
            <a:r>
              <a:rPr lang="en-US" altLang="en-US"/>
              <a:t>Second level</a:t>
            </a:r>
          </a:p>
          <a:p>
            <a:pPr lvl="2" indent="0"/>
            <a:r>
              <a:rPr lang="en-US" altLang="en-US"/>
              <a:t>Third level</a:t>
            </a:r>
          </a:p>
          <a:p>
            <a:pPr lvl="3" indent="0"/>
            <a:r>
              <a:rPr lang="en-US" altLang="en-US"/>
              <a:t>Fourth level</a:t>
            </a:r>
          </a:p>
          <a:p>
            <a:pPr lvl="4" indent="0"/>
            <a:r>
              <a:rPr lang="en-US" alt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auto"/>
            <a:endParaRPr lang="en-US" strike="noStrike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auto"/>
            <a:fld id="{21B2AA4F-B828-4D7C-AFD3-893933DAFCB4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2" y="1122365"/>
            <a:ext cx="6858010" cy="2387603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2" y="3602043"/>
            <a:ext cx="6858010" cy="165576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en-US" strike="noStrike" noProof="1" smtClean="0"/>
              <a:t>Click to edit Master subtitle style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8/18/2019</a:t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8/18/2019</a:t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12" cy="2852741"/>
          </a:xfrm>
        </p:spPr>
        <p:txBody>
          <a:bodyPr anchor="b"/>
          <a:lstStyle>
            <a:lvl1pPr>
              <a:defRPr sz="6000"/>
            </a:lvl1pPr>
          </a:lstStyle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12" cy="150018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8/18/2019</a:t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825628"/>
            <a:ext cx="3886206" cy="4351344"/>
          </a:xfrm>
        </p:spPr>
        <p:txBody>
          <a:bodyPr/>
          <a:lstStyle/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7" y="1825628"/>
            <a:ext cx="3886206" cy="4351344"/>
          </a:xfrm>
        </p:spPr>
        <p:txBody>
          <a:bodyPr/>
          <a:lstStyle/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8/18/2019</a:t>
            </a:fld>
            <a:endParaRPr lang="en-US" strike="noStrike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6"/>
            <a:ext cx="7886712" cy="1325565"/>
          </a:xfrm>
        </p:spPr>
        <p:txBody>
          <a:bodyPr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5"/>
            <a:ext cx="3868346" cy="8239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9"/>
            <a:ext cx="3868346" cy="3684593"/>
          </a:xfrm>
        </p:spPr>
        <p:txBody>
          <a:bodyPr/>
          <a:lstStyle/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7" y="1681165"/>
            <a:ext cx="3887397" cy="8239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7" y="2505079"/>
            <a:ext cx="3887397" cy="3684593"/>
          </a:xfrm>
        </p:spPr>
        <p:txBody>
          <a:bodyPr/>
          <a:lstStyle/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8/18/2019</a:t>
            </a:fld>
            <a:endParaRPr lang="en-US" strike="noStrike" noProof="1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8/18/2019</a:t>
            </a:fld>
            <a:endParaRPr lang="en-US" strike="noStrike" noProof="1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8/18/2019</a:t>
            </a:fld>
            <a:endParaRPr lang="en-US" strike="noStrike" noProof="1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1"/>
            <a:ext cx="2949182" cy="1600202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7" y="987426"/>
            <a:ext cx="4629157" cy="487363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3"/>
            <a:ext cx="2949182" cy="381159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8/18/2019</a:t>
            </a:fld>
            <a:endParaRPr lang="en-US" strike="noStrike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1"/>
            <a:ext cx="2949182" cy="1600202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7" y="987426"/>
            <a:ext cx="4629157" cy="487363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en-U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3"/>
            <a:ext cx="2949182" cy="381159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8/18/2019</a:t>
            </a:fld>
            <a:endParaRPr lang="en-US" strike="noStrike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8/18/2019</a:t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85" y="365126"/>
            <a:ext cx="1971678" cy="5811846"/>
          </a:xfrm>
        </p:spPr>
        <p:txBody>
          <a:bodyPr vert="eaVert"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6"/>
            <a:ext cx="5800734" cy="5811846"/>
          </a:xfrm>
        </p:spPr>
        <p:txBody>
          <a:bodyPr vert="eaVert"/>
          <a:lstStyle/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8/18/2019</a:t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228600"/>
            <a:r>
              <a:rPr lang="en-US" altLang="en-US"/>
              <a:t>Click to edit Master text styles</a:t>
            </a:r>
          </a:p>
          <a:p>
            <a:pPr lvl="1" indent="-228600"/>
            <a:r>
              <a:rPr lang="en-US" altLang="en-US"/>
              <a:t>Second level</a:t>
            </a:r>
          </a:p>
          <a:p>
            <a:pPr lvl="2" indent="-228600"/>
            <a:r>
              <a:rPr lang="en-US" altLang="en-US"/>
              <a:t>Third level</a:t>
            </a:r>
          </a:p>
          <a:p>
            <a:pPr lvl="3" indent="-228600"/>
            <a:r>
              <a:rPr lang="en-US" altLang="en-US"/>
              <a:t>Fourth level</a:t>
            </a:r>
          </a:p>
          <a:p>
            <a:pPr lvl="4" indent="-228600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8/18/2019</a:t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1588" y="2335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Church Discipline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Responsibilities</a:t>
            </a:r>
            <a:b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</a:br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for </a:t>
            </a:r>
            <a:r>
              <a:rPr lang="en-US" altLang="en-US" sz="5500" b="1" i="1" dirty="0" smtClean="0">
                <a:latin typeface="Arial" panose="020B0604020202020204" pitchFamily="34" charset="0"/>
                <a:sym typeface="SimSun" panose="02010600030101010101" pitchFamily="2" charset="-122"/>
              </a:rPr>
              <a:t>All</a:t>
            </a:r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 Christians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503238" y="2715732"/>
            <a:ext cx="8135937" cy="2400657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Brethren, if a man be overtaken in a fault, </a:t>
            </a:r>
            <a:r>
              <a:rPr lang="en-US" altLang="en-US" sz="3000" b="1" i="1" u="sng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ye which are spiritual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, restore such an one in the spirit of meekness; considering thyself, lest thou also be tempted.”</a:t>
            </a: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―Galatians 6:1</a:t>
            </a:r>
            <a:endParaRPr lang="en-US" altLang="en-US" sz="3000" b="1" dirty="0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For the Good of the Sinner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490538" y="3515832"/>
            <a:ext cx="8135937" cy="1938992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And if any man obey not our word by this epistle, note that man, and have no company with him, that he may be ashamed.”</a:t>
            </a: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―2 Thessalonians 3:14</a:t>
            </a:r>
            <a:endParaRPr lang="en-US" altLang="en-US" sz="3000" b="1" dirty="0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3" name="Subtitle 2"/>
          <p:cNvSpPr txBox="1">
            <a:spLocks noGrp="1"/>
          </p:cNvSpPr>
          <p:nvPr/>
        </p:nvSpPr>
        <p:spPr>
          <a:xfrm>
            <a:off x="-14287" y="2414791"/>
            <a:ext cx="9145587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Galatians 6:1</a:t>
            </a:r>
            <a:endParaRPr lang="en-US" altLang="en-US" sz="3200" b="1" dirty="0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For the Good</a:t>
            </a:r>
            <a:b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</a:br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of the Church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490538" y="3515832"/>
            <a:ext cx="8135937" cy="1477328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Your glorying is not good. Know ye not that a little leaven leaveneth the whole lump?”</a:t>
            </a: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―1 Corinthians 5:6</a:t>
            </a:r>
            <a:endParaRPr lang="en-US" altLang="en-US" sz="3000" b="1" dirty="0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3" name="Subtitle 2"/>
          <p:cNvSpPr txBox="1">
            <a:spLocks noGrp="1"/>
          </p:cNvSpPr>
          <p:nvPr/>
        </p:nvSpPr>
        <p:spPr>
          <a:xfrm>
            <a:off x="-14287" y="2414791"/>
            <a:ext cx="9145587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Romans 16:17-18</a:t>
            </a:r>
            <a:endParaRPr lang="en-US" altLang="en-US" sz="3200" b="1" dirty="0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Applies to Brethren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528638" y="3007832"/>
            <a:ext cx="8135937" cy="2400657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Yet not altogether with the fornicators of this world, or with the covetous, or extortioners, or with idolaters; for then ye must needs go out of the world.”</a:t>
            </a:r>
            <a:b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</a:b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―1 Corinthians 5:10</a:t>
            </a:r>
            <a:endParaRPr lang="en-US" altLang="en-US" sz="3000" b="1" dirty="0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3" name="Subtitle 2"/>
          <p:cNvSpPr txBox="1">
            <a:spLocks noGrp="1"/>
          </p:cNvSpPr>
          <p:nvPr/>
        </p:nvSpPr>
        <p:spPr>
          <a:xfrm>
            <a:off x="-1587" y="2021091"/>
            <a:ext cx="9145587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1 Corinthians 5:9</a:t>
            </a:r>
            <a:endParaRPr lang="en-US" altLang="en-US" sz="3200" b="1" dirty="0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Subtitle 2"/>
          <p:cNvSpPr txBox="1">
            <a:spLocks noGrp="1"/>
          </p:cNvSpPr>
          <p:nvPr/>
        </p:nvSpPr>
        <p:spPr>
          <a:xfrm>
            <a:off x="-1587" y="5792991"/>
            <a:ext cx="9145587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1 Corinthians 5:11-13</a:t>
            </a:r>
            <a:endParaRPr lang="en-US" altLang="en-US" sz="3200" b="1" dirty="0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3" grpId="0" build="p"/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Unrepentant Brethren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528638" y="3007832"/>
            <a:ext cx="8135937" cy="2400657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And if he shall neglect to hear them, tell it unto the church: but if he neglect to hear the church, let him be unto thee as an heathen man and a publican.”</a:t>
            </a:r>
            <a:b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</a:b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―Matthew 18:17</a:t>
            </a:r>
            <a:endParaRPr lang="en-US" altLang="en-US" sz="3000" b="1" dirty="0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3" name="Subtitle 2"/>
          <p:cNvSpPr txBox="1">
            <a:spLocks noGrp="1"/>
          </p:cNvSpPr>
          <p:nvPr/>
        </p:nvSpPr>
        <p:spPr>
          <a:xfrm>
            <a:off x="-1587" y="2021091"/>
            <a:ext cx="9145587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Matthew 18:15-16</a:t>
            </a:r>
            <a:endParaRPr lang="en-US" altLang="en-US" sz="3200" b="1" dirty="0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Subtitle 2"/>
          <p:cNvSpPr txBox="1">
            <a:spLocks noGrp="1"/>
          </p:cNvSpPr>
          <p:nvPr/>
        </p:nvSpPr>
        <p:spPr>
          <a:xfrm>
            <a:off x="-1587" y="5792991"/>
            <a:ext cx="9145587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Galatians 6:1</a:t>
            </a:r>
            <a:endParaRPr lang="en-US" altLang="en-US" sz="3200" b="1" dirty="0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3" grpId="0" build="p"/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Immoral Brethren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503238" y="2436332"/>
            <a:ext cx="8135937" cy="2862322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But now I have written unto you not to keep company, if any man that is called a brother be a fornicator, or covetous, or an idolater, or a railer, or a drunkard, or an extortioner, with such an one no not to eat.”</a:t>
            </a: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―1 Corinthians 5:11</a:t>
            </a:r>
            <a:endParaRPr lang="en-US" altLang="en-US" sz="3000" b="1" dirty="0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Disorderly Brethren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503238" y="2334732"/>
            <a:ext cx="8135937" cy="2862322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Now we command you, brethren, in the name of the Lord Jesus Christ, that ye withdraw yourselves from every brother that walketh 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disorderly, and not after the tradition which he received of us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.”</a:t>
            </a:r>
            <a:b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</a:b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―2 Thessalonians 3:6</a:t>
            </a:r>
            <a:endParaRPr lang="en-US" altLang="en-US" sz="3000" b="1" dirty="0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5" name="Subtitle 2"/>
          <p:cNvSpPr txBox="1">
            <a:spLocks noGrp="1"/>
          </p:cNvSpPr>
          <p:nvPr/>
        </p:nvSpPr>
        <p:spPr>
          <a:xfrm>
            <a:off x="-1587" y="5602491"/>
            <a:ext cx="9145587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2 Thessalonians 3:14-15</a:t>
            </a:r>
            <a:endParaRPr lang="en-US" altLang="en-US" sz="3200" b="1" dirty="0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Divisive Brethren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503238" y="2461732"/>
            <a:ext cx="8135937" cy="1938992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Now I beseech you, brethren, mark them which 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cause divisions and offences contrary to the doctrine which ye have learned; and avoid them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.”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 </a:t>
            </a: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―Romans 16:17</a:t>
            </a:r>
            <a:endParaRPr lang="en-US" altLang="en-US" sz="3000" b="1" dirty="0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5" name="Subtitle 2"/>
          <p:cNvSpPr txBox="1">
            <a:spLocks noGrp="1"/>
          </p:cNvSpPr>
          <p:nvPr/>
        </p:nvSpPr>
        <p:spPr>
          <a:xfrm>
            <a:off x="-1587" y="5107191"/>
            <a:ext cx="9145587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Romans 16:18</a:t>
            </a:r>
            <a:endParaRPr lang="en-US" altLang="en-US" sz="3200" b="1" dirty="0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1588" y="2335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Church Discipline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607</TotalTime>
  <Words>335</Words>
  <Application>Microsoft Office PowerPoint</Application>
  <PresentationFormat>Letter Paper (8.5x11 in)</PresentationFormat>
  <Paragraphs>26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Church Discipline</vt:lpstr>
      <vt:lpstr>Responsibilities for All Christians</vt:lpstr>
      <vt:lpstr>For the Good of the Sinner</vt:lpstr>
      <vt:lpstr>For the Good of the Church</vt:lpstr>
      <vt:lpstr>Applies to Brethren</vt:lpstr>
      <vt:lpstr>Unrepentant Brethren</vt:lpstr>
      <vt:lpstr>Immoral Brethren</vt:lpstr>
      <vt:lpstr>Disorderly Brethren</vt:lpstr>
      <vt:lpstr>Divisive Brethren</vt:lpstr>
      <vt:lpstr>Church Discipline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Church Discipline</dc:title>
  <dc:creator>Michael Hickox</dc:creator>
  <cp:lastModifiedBy>David Hickox</cp:lastModifiedBy>
  <cp:revision>496</cp:revision>
  <dcterms:created xsi:type="dcterms:W3CDTF">2016-06-11T23:13:00Z</dcterms:created>
  <dcterms:modified xsi:type="dcterms:W3CDTF">2019-08-18T14:38:57Z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1033-11.2.0.8641</vt:lpwstr>
  </property>
</Properties>
</file>