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527" r:id="rId2"/>
    <p:sldId id="525" r:id="rId3"/>
    <p:sldId id="500" r:id="rId4"/>
    <p:sldId id="529" r:id="rId5"/>
    <p:sldId id="530" r:id="rId6"/>
    <p:sldId id="535" r:id="rId7"/>
    <p:sldId id="531" r:id="rId8"/>
    <p:sldId id="532" r:id="rId9"/>
    <p:sldId id="537" r:id="rId10"/>
    <p:sldId id="534" r:id="rId11"/>
    <p:sldId id="536" r:id="rId12"/>
    <p:sldId id="528" r:id="rId13"/>
  </p:sldIdLst>
  <p:sldSz cx="9144000" cy="6858000" type="letter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2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354" y="-78"/>
      </p:cViewPr>
      <p:guideLst>
        <p:guide orient="horz" pos="2176"/>
        <p:guide pos="28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7213" cy="780272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3EFD42F7-718C-4B98-AAEC-167E6DDD60A7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7/27/2019</a:t>
            </a:fld>
            <a:endParaRPr lang="en-US" strike="noStrike" noProof="1"/>
          </a:p>
        </p:txBody>
      </p:sp>
      <p:sp>
        <p:nvSpPr>
          <p:cNvPr id="2052" name="Slide Image Placeholder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Notes Placeholder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en-US" altLang="en-US"/>
              <a:t>Click to edit Master text styles</a:t>
            </a:r>
          </a:p>
          <a:p>
            <a:pPr lvl="1" indent="0"/>
            <a:r>
              <a:rPr lang="en-US" altLang="en-US"/>
              <a:t>Second level</a:t>
            </a:r>
          </a:p>
          <a:p>
            <a:pPr lvl="2" indent="0"/>
            <a:r>
              <a:rPr lang="en-US" altLang="en-US"/>
              <a:t>Third level</a:t>
            </a:r>
          </a:p>
          <a:p>
            <a:pPr lvl="3" indent="0"/>
            <a:r>
              <a:rPr lang="en-US" altLang="en-US"/>
              <a:t>Fourth level</a:t>
            </a:r>
          </a:p>
          <a:p>
            <a:pPr lvl="4" indent="0"/>
            <a:r>
              <a:rPr lang="en-US" alt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21B2AA4F-B828-4D7C-AFD3-893933DAFCB4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0" name="Text Placeholder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2" y="1122365"/>
            <a:ext cx="6858010" cy="2387603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2" y="3602043"/>
            <a:ext cx="6858010" cy="165576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7/27/2019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7/27/2019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12" cy="2852741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12" cy="150018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7/27/2019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7" y="1825628"/>
            <a:ext cx="3886206" cy="4351344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7/27/2019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12" cy="1325565"/>
          </a:xfrm>
        </p:spPr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5"/>
            <a:ext cx="3868346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9"/>
            <a:ext cx="3868346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5"/>
            <a:ext cx="3887397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79"/>
            <a:ext cx="3887397" cy="3684593"/>
          </a:xfrm>
        </p:spPr>
        <p:txBody>
          <a:bodyPr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7/27/2019</a:t>
            </a:fld>
            <a:endParaRPr lang="en-US" strike="noStrike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7/27/2019</a:t>
            </a:fld>
            <a:endParaRPr lang="en-US" strike="noStrike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7/27/2019</a:t>
            </a:fld>
            <a:endParaRPr lang="en-US" strike="noStrike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7/27/2019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1"/>
            <a:ext cx="2949182" cy="1600202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7" y="987426"/>
            <a:ext cx="4629157" cy="487363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3"/>
            <a:ext cx="2949182" cy="38115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en-US" strike="noStrike" noProof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7/27/2019</a:t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7/27/2019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5" y="365126"/>
            <a:ext cx="1971678" cy="5811846"/>
          </a:xfrm>
        </p:spPr>
        <p:txBody>
          <a:bodyPr vert="eaVert"/>
          <a:lstStyle/>
          <a:p>
            <a:pPr fontAlgn="auto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34" cy="5811846"/>
          </a:xfrm>
        </p:spPr>
        <p:txBody>
          <a:bodyPr vert="eaVert"/>
          <a:lstStyle/>
          <a:p>
            <a:pPr lvl="0" fontAlgn="auto"/>
            <a:r>
              <a:rPr lang="en-US" strike="noStrike" noProof="1" smtClean="0"/>
              <a:t>Click to edit Master text styles</a:t>
            </a:r>
          </a:p>
          <a:p>
            <a:pPr lvl="1" fontAlgn="auto"/>
            <a:r>
              <a:rPr lang="en-US" strike="noStrike" noProof="1" smtClean="0"/>
              <a:t>Second level</a:t>
            </a:r>
          </a:p>
          <a:p>
            <a:pPr lvl="2" fontAlgn="auto"/>
            <a:r>
              <a:rPr lang="en-US" strike="noStrike" noProof="1" smtClean="0"/>
              <a:t>Third level</a:t>
            </a:r>
          </a:p>
          <a:p>
            <a:pPr lvl="3" fontAlgn="auto"/>
            <a:r>
              <a:rPr lang="en-US" strike="noStrike" noProof="1" smtClean="0"/>
              <a:t>Fourth level</a:t>
            </a:r>
          </a:p>
          <a:p>
            <a:pPr lvl="4" fontAlgn="auto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7/27/2019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en-US" altLang="en-US"/>
              <a:t>Click to edit Master text styles</a:t>
            </a:r>
          </a:p>
          <a:p>
            <a:pPr lvl="1" indent="-228600"/>
            <a:r>
              <a:rPr lang="en-US" altLang="en-US"/>
              <a:t>Second level</a:t>
            </a:r>
          </a:p>
          <a:p>
            <a:pPr lvl="2" indent="-228600"/>
            <a:r>
              <a:rPr lang="en-US" altLang="en-US"/>
              <a:t>Third level</a:t>
            </a:r>
          </a:p>
          <a:p>
            <a:pPr lvl="3" indent="-228600"/>
            <a:r>
              <a:rPr lang="en-US" altLang="en-US"/>
              <a:t>Fourth level</a:t>
            </a:r>
          </a:p>
          <a:p>
            <a:pPr lvl="4" indent="-228600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FDE934FF-F4E1-47C5-9CA5-30A81DDE2BE4}" type="datetimeFigureOut">
              <a:rPr lang="en-US" altLang="en-US" strike="noStrike" noProof="1" smtClean="0">
                <a:latin typeface="+mn-lt"/>
                <a:ea typeface="+mn-ea"/>
                <a:cs typeface="+mn-cs"/>
              </a:rPr>
              <a:pPr fontAlgn="auto"/>
              <a:t>7/27/2019</a:t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B3561BA9-CDCF-4958-B8AB-66F3BF063E13}" type="slidenum">
              <a:rPr 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0" y="2770591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Christian Character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Deliberate</a:t>
            </a:r>
            <a:b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Character Growth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666892"/>
            <a:ext cx="8228638" cy="193899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u="sng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Put on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 therefore, as God’s elect, holy and beloved, a heart of compassion, kindness, lowliness, meekness, longsuffering;”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―Colossians 3:12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587" y="5172412"/>
            <a:ext cx="9145587" cy="5847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 Peter 1:5; Romans 12:2; 1 Thes</a:t>
            </a: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s.</a:t>
            </a: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4:9-10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Reverent, Holy, Meek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3439632"/>
            <a:ext cx="8135937" cy="193899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Wherefore putting away all filthiness and overflowing of wickedness, receive with meekness the implanted Word, which is able to save your souls.”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―James 1:21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22623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Hebrews 12:28; 1 Peter 1:15-16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Humble, Selfless, Kind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666892"/>
            <a:ext cx="8228638" cy="193899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doing nothing through rivalry or through conceit, but in humility, each counting others better than himself;”</a:t>
            </a:r>
            <a:b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―Philippians 2:3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587" y="5187801"/>
            <a:ext cx="9145587" cy="55399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Philippians 2:4; Ephesians 4:32</a:t>
            </a:r>
            <a:endParaRPr lang="en-US" altLang="en-US" sz="30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Tenderhearted,</a:t>
            </a:r>
            <a:b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Forgiving, Merciful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666892"/>
            <a:ext cx="8228638" cy="193899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And be kind to one another, tender hearted, forgiving each other, just as God also in Christ forgave you.”</a:t>
            </a:r>
            <a:b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</a:b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―Ephesians 4:32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587" y="5187801"/>
            <a:ext cx="9145587" cy="55399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Matthew 5:7</a:t>
            </a:r>
            <a:endParaRPr lang="en-US" altLang="en-US" sz="30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Temperate, Gentle, Peaceable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3568422"/>
            <a:ext cx="8135937" cy="1477328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to speak evil of no man, not to be contentious, to be gentle, showing all meekness toward all men.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―Titus 3:2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2532850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 Peter 1:6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587" y="5458260"/>
            <a:ext cx="9145587" cy="55399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Romans 12:18</a:t>
            </a:r>
            <a:endParaRPr lang="en-US" altLang="en-US" sz="30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Steadfast, Courageous, Patient, Trusting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3568422"/>
            <a:ext cx="8135937" cy="1477328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rejoicing in hope; patient in tribulation; continuing steadfastly in prayer;”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―Romans 12:12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2532850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 Corinthians 15:58; 1 Corinthians 16:13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587" y="5458260"/>
            <a:ext cx="9145587" cy="55399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 Timothy 4:10</a:t>
            </a:r>
            <a:endParaRPr lang="en-US" altLang="en-US" sz="30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Faithful, Honest, Sincere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25003" y="3388116"/>
            <a:ext cx="8278567" cy="1477328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Therefore puttin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g away falsehood, speak truth each one with his neighbor. For we are members of one another.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―Ephesians 4:25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22623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Galatians 5:22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587" y="5406744"/>
            <a:ext cx="9145587" cy="55399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Philippians 1:10</a:t>
            </a:r>
            <a:endParaRPr lang="en-US" altLang="en-US" sz="30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Repentant, Zealous, Spiritually-minded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25003" y="3362716"/>
            <a:ext cx="8278567" cy="193899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who gave Himself for us, that He might redeem us from all iniquity, and purify for Himself a people for His own possession, zealous for good works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.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―Titus 2:14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23766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Romans 2:5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587" y="5622644"/>
            <a:ext cx="9145587" cy="55399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Colossians 3:2</a:t>
            </a:r>
            <a:endParaRPr lang="en-US" altLang="en-US" sz="30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Peaceful, Joyful, Grateful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3238" y="2666892"/>
            <a:ext cx="8228638" cy="193899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And let the peace of Christ rule in your hearts, to the which also ye were called in one body; and be ye thankful.”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 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―Colossians 3:15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587" y="5187801"/>
            <a:ext cx="9145587" cy="55399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Philippians 4:4; 1 Thessalonians 5:18</a:t>
            </a:r>
            <a:endParaRPr lang="en-US" altLang="en-US" sz="30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1588" y="684213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Keys to Character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298003" y="3019816"/>
            <a:ext cx="8553897" cy="1938992"/>
          </a:xfrm>
          <a:prstGeom prst="rect">
            <a:avLst/>
          </a:prstGeom>
          <a:noFill/>
          <a:ln w="349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“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And now I commend you to God, and to the Word of His grace, which is able to build you up, and to give you the inheritance among all them that are sanctified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.</a:t>
            </a:r>
            <a:r>
              <a:rPr lang="en-US" altLang="en-US" sz="3000" b="1" i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”</a:t>
            </a:r>
            <a:r>
              <a:rPr lang="en-US" altLang="en-US" sz="3000" b="1" dirty="0" smtClean="0">
                <a:solidFill>
                  <a:srgbClr val="002060"/>
                </a:solidFill>
                <a:latin typeface="Arial" panose="020B0604020202020204" pitchFamily="34" charset="0"/>
                <a:sym typeface="SimSun" panose="02010600030101010101" pitchFamily="2" charset="-122"/>
              </a:rPr>
              <a:t>―Acts 20:32</a:t>
            </a:r>
            <a:endParaRPr lang="en-US" altLang="en-US" sz="3000" b="1" dirty="0">
              <a:solidFill>
                <a:srgbClr val="002060"/>
              </a:solidFill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  <p:sp>
        <p:nvSpPr>
          <p:cNvPr id="3" name="Subtitle 2"/>
          <p:cNvSpPr txBox="1">
            <a:spLocks noGrp="1"/>
          </p:cNvSpPr>
          <p:nvPr/>
        </p:nvSpPr>
        <p:spPr>
          <a:xfrm>
            <a:off x="-1587" y="2071891"/>
            <a:ext cx="914558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2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 Peter 1:5</a:t>
            </a:r>
            <a:endParaRPr lang="en-US" altLang="en-US" sz="32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ubtitle 2"/>
          <p:cNvSpPr txBox="1">
            <a:spLocks noGrp="1"/>
          </p:cNvSpPr>
          <p:nvPr/>
        </p:nvSpPr>
        <p:spPr>
          <a:xfrm>
            <a:off x="-1587" y="5355944"/>
            <a:ext cx="9145587" cy="55399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altLang="en-US" sz="3000" b="1" dirty="0" smtClean="0">
                <a:solidFill>
                  <a:srgbClr val="59595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 Corinthians 13:5; Philippians 1:9-11</a:t>
            </a:r>
            <a:endParaRPr lang="en-US" altLang="en-US" sz="3000" b="1" dirty="0">
              <a:solidFill>
                <a:srgbClr val="59595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uild="p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 idx="4294967295"/>
          </p:nvPr>
        </p:nvSpPr>
        <p:spPr>
          <a:xfrm>
            <a:off x="0" y="2770591"/>
            <a:ext cx="9144000" cy="993775"/>
          </a:xfrm>
        </p:spPr>
        <p:txBody>
          <a:bodyPr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/>
            <a:r>
              <a:rPr lang="en-US" altLang="en-US" sz="5500" b="1" dirty="0" smtClean="0">
                <a:latin typeface="Arial" panose="020B0604020202020204" pitchFamily="34" charset="0"/>
                <a:sym typeface="SimSun" panose="02010600030101010101" pitchFamily="2" charset="-122"/>
              </a:rPr>
              <a:t>Christian Character</a:t>
            </a:r>
            <a:endParaRPr lang="en-US" altLang="en-US" sz="5500" b="1" i="1" dirty="0">
              <a:latin typeface="Arial" panose="020B0604020202020204" pitchFamily="34" charset="0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381</Words>
  <Application>Microsoft Office PowerPoint</Application>
  <PresentationFormat>Letter Paper (8.5x11 in)</PresentationFormat>
  <Paragraphs>37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Christian Character</vt:lpstr>
      <vt:lpstr>Deliberate Character Growth</vt:lpstr>
      <vt:lpstr>Reverent, Holy, Meek</vt:lpstr>
      <vt:lpstr>Humble, Selfless, Kind</vt:lpstr>
      <vt:lpstr>Tenderhearted, Forgiving, Merciful</vt:lpstr>
      <vt:lpstr>Temperate, Gentle, Peaceable</vt:lpstr>
      <vt:lpstr>Steadfast, Courageous, Patient, Trusting</vt:lpstr>
      <vt:lpstr>Faithful, Honest, Sincere</vt:lpstr>
      <vt:lpstr>Repentant, Zealous, Spiritually-minded</vt:lpstr>
      <vt:lpstr>Peaceful, Joyful, Grateful</vt:lpstr>
      <vt:lpstr>Keys to Character</vt:lpstr>
      <vt:lpstr>Christian Character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“Put On the Whole Armor of God”</dc:title>
  <dc:creator>Michael Hickox</dc:creator>
  <cp:lastModifiedBy>David Hickox</cp:lastModifiedBy>
  <cp:revision>470</cp:revision>
  <dcterms:created xsi:type="dcterms:W3CDTF">2016-06-11T23:13:00Z</dcterms:created>
  <dcterms:modified xsi:type="dcterms:W3CDTF">2019-07-28T08:34:43Z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1033-11.2.0.8641</vt:lpwstr>
  </property>
</Properties>
</file>